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3B95D6-459B-8279-E703-47C1C2876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A50AB54-CDC6-44D7-3E49-654380BB2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7D32A62-9A78-E9FD-ABE2-3EC142FF7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45D3902-A4B4-C3C5-BDAB-AA15E227A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2435F25-CD12-94E1-0352-780E8653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94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6ADAF5-72E1-C0FA-7992-AA63B0B38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C034891C-1CC7-19E1-8E3B-21094C8A5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1740B0E-F9C9-69A5-4E75-F8C88A8C9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C62112C-AF21-6CEE-653F-D9908603E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635BAFC-4E3B-280D-450A-FE3D72A20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49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C3F1D7D8-CE69-ECBD-5CC7-AE7057317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5762EBC6-F6B3-E3BD-1892-C9C418185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C3DAE8D-1E26-5D22-03DF-013841C7B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4688589-9763-2233-515E-7859FC1AD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BD3B35F-64D9-717D-1B3D-9DA1515EB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5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1A988C-27AC-643E-A3D3-81FCD7FD1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A93C5EC-07E2-CE49-92EB-34A65C701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A3D605DE-09BC-8BAC-FAA3-18FF7D81A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3B195AF0-5A26-46EA-5C72-141DC5C6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CA3C92F-6B9E-7007-DF28-5BC6AE4E8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78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48717C-99B1-2144-E1E8-D329D4263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C63BC97-2314-9E0C-DB6E-15A16AE03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2AB6545-4784-39CE-74D8-F37D989FC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8A13936-7F35-797E-904C-FCAC65238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66994A34-EDCE-B6B4-6D48-E7743DF01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3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98F7C1-87FE-A6D3-B8A2-44A3E0F5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290E242-387A-02CC-C8AA-73850E8E1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471AACF4-D4C5-4622-6815-7DE32B3E7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212EDB21-2A79-17A6-36A3-A7BA509C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6C5FFB03-A2FE-0FC6-984B-9B00380F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E0F63FF5-A94B-B70A-D708-9C57E0FA6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31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99E281-26B4-0EC8-3819-37A4B1C1C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BC4E20-E798-3826-E16E-1FC0FEEAB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90A2A320-AAA3-C3DD-54FC-49FD03847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65CA543-E26E-012C-57C5-455AA7676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D4815616-3509-A12F-0080-941EE78ECB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37A68B5D-2167-F6E6-33EA-78344C2C0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D075842E-CA3D-8153-EC6F-67A48EAE2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A0FFDADB-4577-29EC-AD89-41734B4F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6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6D1F8B-32B1-42CB-C1D2-A1EC68CEB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73E093E8-E9BB-D32E-EF15-A6B6ED3CF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21526792-E0B0-E5DA-4BA0-157A77960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80ACB54A-1EA8-F824-8EE3-AFA762005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33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5A7E5B78-BA08-3D48-1C1F-D689CB8CE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D4C67572-FBCB-A3B3-C4CD-0A4A5417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93349034-B7D6-41E6-BBBF-8BF41FC1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57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39CCC5-EFD9-8C24-2618-795C498D3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A5CAD1A-9010-A2BA-E63D-91F938DA4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486B954-EB99-37FF-DF67-9E512A5B82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71B1DA01-5C58-7572-B306-F347CFC05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697A4A27-CAE7-4FE5-D19F-A14AADBE4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E6487F27-38DF-C462-32DF-66928CFC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90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7E5375-DBF2-B413-7349-20DF625B5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F73E0ABA-A94A-B216-4B29-9903AEDB1C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D979BF5-2414-37AD-A217-9DA170FE1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7F929B58-E32F-937F-A467-3866F79D5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6A98596B-75C6-B0A2-A386-C67727D1A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2958A0A5-57B6-9B0B-FB01-37D381A4B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16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2EDDDF37-03BF-6321-CC99-43E0B63E3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GB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341A755-DB91-73B0-CB25-FC60231D6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GB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265EAB1-E1D6-5D6A-92CD-0C9BB13851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C070C-540E-854E-B8AB-262572BA3229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9606193-7B1C-FC2B-F2DE-6B9C4A0B3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472902D-4E57-84BA-37DF-1EB62C525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AC03B-9B5D-2643-B033-4FF3A87458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49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rdce 3">
            <a:extLst>
              <a:ext uri="{FF2B5EF4-FFF2-40B4-BE49-F238E27FC236}">
                <a16:creationId xmlns:a16="http://schemas.microsoft.com/office/drawing/2014/main" id="{32C44734-5059-CAE3-8B16-AF841D48E349}"/>
              </a:ext>
            </a:extLst>
          </p:cNvPr>
          <p:cNvSpPr/>
          <p:nvPr/>
        </p:nvSpPr>
        <p:spPr>
          <a:xfrm>
            <a:off x="2948537" y="460331"/>
            <a:ext cx="6801633" cy="5937337"/>
          </a:xfrm>
          <a:prstGeom prst="heart">
            <a:avLst/>
          </a:prstGeom>
          <a:solidFill>
            <a:srgbClr val="E6430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D7B2F423-1195-1823-6AA3-D5E02718EBC4}"/>
              </a:ext>
            </a:extLst>
          </p:cNvPr>
          <p:cNvSpPr txBox="1"/>
          <p:nvPr/>
        </p:nvSpPr>
        <p:spPr>
          <a:xfrm>
            <a:off x="3526971" y="2321003"/>
            <a:ext cx="59762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 err="1">
                <a:solidFill>
                  <a:schemeClr val="bg1"/>
                </a:solidFill>
              </a:rPr>
              <a:t>Česká</a:t>
            </a:r>
            <a:r>
              <a:rPr lang="en-GB" sz="6600" b="1" dirty="0">
                <a:solidFill>
                  <a:schemeClr val="bg1"/>
                </a:solidFill>
              </a:rPr>
              <a:t> </a:t>
            </a:r>
            <a:r>
              <a:rPr lang="en-GB" sz="6600" b="1" dirty="0" err="1">
                <a:solidFill>
                  <a:schemeClr val="bg1"/>
                </a:solidFill>
              </a:rPr>
              <a:t>Republika</a:t>
            </a:r>
            <a:endParaRPr lang="en-GB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1782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Macintosh PowerPoint</Application>
  <PresentationFormat>Širokouhlá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Office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Šipošová Miriam</dc:creator>
  <cp:lastModifiedBy>Šipošová Miriam</cp:lastModifiedBy>
  <cp:revision>1</cp:revision>
  <dcterms:created xsi:type="dcterms:W3CDTF">2023-06-01T07:44:48Z</dcterms:created>
  <dcterms:modified xsi:type="dcterms:W3CDTF">2023-06-01T07:46:49Z</dcterms:modified>
</cp:coreProperties>
</file>